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8" r:id="rId6"/>
    <p:sldId id="272" r:id="rId7"/>
    <p:sldId id="260" r:id="rId8"/>
    <p:sldId id="267" r:id="rId9"/>
    <p:sldId id="261" r:id="rId10"/>
    <p:sldId id="266" r:id="rId11"/>
    <p:sldId id="262" r:id="rId12"/>
    <p:sldId id="274" r:id="rId13"/>
    <p:sldId id="273" r:id="rId14"/>
    <p:sldId id="275" r:id="rId15"/>
    <p:sldId id="263" r:id="rId16"/>
    <p:sldId id="269" r:id="rId17"/>
    <p:sldId id="270" r:id="rId18"/>
    <p:sldId id="271" r:id="rId19"/>
    <p:sldId id="264" r:id="rId20"/>
    <p:sldId id="265" r:id="rId21"/>
  </p:sldIdLst>
  <p:sldSz cx="18288000" cy="10287000"/>
  <p:notesSz cx="6858000" cy="9144000"/>
  <p:embeddedFontLst>
    <p:embeddedFont>
      <p:font typeface="Arimo" panose="020B0604020202020204" charset="0"/>
      <p:regular r:id="rId23"/>
    </p:embeddedFont>
    <p:embeddedFont>
      <p:font typeface="Arimo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7A688-C7E3-E478-0685-D27FA119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732462-3C38-F73E-FA98-5D49D256C9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6FE8B0-748F-94BF-5D8A-849A789F2C7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B5D027-8692-12DF-17AE-6AEC969D9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9171107-FD60-FF4A-0A99-D1596F771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CF81E-9BD2-F180-751C-A068173A27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1CC95-2E9B-0638-CC4F-AAA1684D3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066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School Management App: Streamlining School Operations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1426073" y="8947249"/>
            <a:ext cx="15014971" cy="1557338"/>
            <a:chOff x="-2089570" y="-895152"/>
            <a:chExt cx="20019962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2089570" y="-895152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8953500"/>
            <a:ext cx="15014971" cy="1551087"/>
            <a:chOff x="-739801" y="-886817"/>
            <a:chExt cx="20019962" cy="2068115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88681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158924-DE2E-2377-65D8-B5F3D54F7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409700"/>
            <a:ext cx="5272087" cy="671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168088" y="9013778"/>
            <a:ext cx="15014971" cy="1490809"/>
            <a:chOff x="-1100217" y="-806446"/>
            <a:chExt cx="20019962" cy="1987744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-1100217" y="-806446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589931" y="260779"/>
            <a:ext cx="13106400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52E76-7389-CCEC-C9D4-2F6FD0EF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2" t="25555" r="39640" b="10740"/>
          <a:stretch/>
        </p:blipFill>
        <p:spPr>
          <a:xfrm>
            <a:off x="11430000" y="1866900"/>
            <a:ext cx="3200400" cy="655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99062-C618-3590-0FE0-DCCDAFE7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38889" r="48333" b="6296"/>
          <a:stretch/>
        </p:blipFill>
        <p:spPr>
          <a:xfrm>
            <a:off x="2819400" y="2628900"/>
            <a:ext cx="3200400" cy="5638800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168088" y="9013778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620962" y="277862"/>
            <a:ext cx="14173200" cy="846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583F8-402B-551B-B078-8F580161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2E583ED-5B9C-786E-46D6-1213033D7F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AFF54B6-D672-01F5-BAEE-986CD1C73A5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AF4201C-D2B3-43E9-71E7-A0C68F60A05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454703-E7E7-F6A2-6921-A00505CBEFCD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B3E444C-B4DC-D24E-BD6F-E2DEE043F95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DC2B094-1547-5D3A-726A-073B945F073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72BA6DF-6FFA-6B87-50BD-B8E60DC5B47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ABC10BE-5453-9DA0-34D2-F05578475E98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88679C1-9CDF-6BEB-2334-977E4568D14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29A7BFC-51B5-A42A-3086-62AF6BE686CA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E20FE6C-6ED8-385E-F08D-796C5D56B2A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D6D7C2D-E18F-4CF1-3112-F81C2EDE6CC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0947C96-E681-A5D9-2228-5A7A51E1EB5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F27683E-5DCC-EA66-F69E-3D995027F15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9DFE11-C4F9-3D87-ABEA-BF66570B371D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C79BF06-0078-9366-D0B5-27C1726C43E8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48B065A-366B-0ED2-A157-46DFE9CC659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AF5AEB6-A87F-27A2-E441-4D65EF3122B2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2B2262D8-DBAF-6336-3E67-C68D183977AE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30DD8952-4825-812B-5C09-C135847697C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C941BCC4-E5FC-2324-27CF-21508E5DFA0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0A12A74-FE1E-6235-8EE8-576555C7F13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DF0109D0-CC94-EE9F-FE56-4CAA7E70D17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2F3E4315-7572-F663-734A-E4795693FB54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D2650111-0BF3-4E70-D320-19C6F298E1EB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3D7D2B8-CD23-218F-1BA0-982F0DA8683D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298E9CE-6E18-CA81-953A-81595C7FF10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CA55503E-A9F2-544F-0F69-5A4B2BFE252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C71C459C-90DC-5B40-7768-F0558F37F55F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95E8E8ED-EB4E-2358-5821-7BE56C35A72B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F46F4BF-9C72-AE7A-59AA-34CB43D37FD1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C7DD9E7E-F75F-CDA9-CB99-F5C7AF0B431E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AE99AD6A-32ED-38CF-7494-0A91C28FB155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90A234B4-8012-8E35-3BBD-3795E466B4E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04438442-C66D-7054-0BCA-A0523A23F07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69D8F30-EC88-2C36-6F70-59E5F724157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7680A580-DDB0-49B3-5860-7A5B3F1D5941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EB56EA6-F731-CA9B-06D5-577E0CB976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1F84953-D8D4-D0F5-79C4-6C57F33942A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A9FCA04-8730-835C-0F7E-0B23423CCE1B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597BA15-21B9-4150-08AC-EF7BB24FCE3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5DE1514-D8F5-AA18-D311-A6AD854ACB2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AD6675E9-573D-377F-B2A7-5C3C12E8691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580815B-1E1B-B9F2-6729-54006084567A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2FD335B0-E559-7790-830A-ABF1BFDC756A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97BC5B92-C177-C332-A862-D694B0F5A523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C63DF7C-6488-EF03-8177-E29BA41B7C63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E8021863-6D34-0571-6979-9C2D0A74D1EF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AB22699A-0CF6-A165-3FD7-E2162836A89F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384F77D-D8EE-D00D-6CF5-A12E97CA6962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0A011421-044C-2ED9-0A3C-C9419440D13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79B1A137-7A69-BCA7-8608-9C8376DB6A29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D68F6C32-06F3-C58E-03CD-5A17B7C2DE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A69E2FA0-BD67-35A2-A286-9E95742D547E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3E978424-4899-591E-0E66-AE3CEA411C0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CF05FE0F-218E-E76A-02E5-5913ABE4E252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4886AAB-8D32-6153-5EB0-8502CD6F442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90AB4BD0-B849-FCA7-6F7C-3A0BE0740BF4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22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945028" y="426146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1205</Words>
  <Application>Microsoft Office PowerPoint</Application>
  <PresentationFormat>Custom</PresentationFormat>
  <Paragraphs>237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Arimo Bold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3</cp:revision>
  <dcterms:created xsi:type="dcterms:W3CDTF">2006-08-16T00:00:00Z</dcterms:created>
  <dcterms:modified xsi:type="dcterms:W3CDTF">2025-01-11T10:56:41Z</dcterms:modified>
  <dc:identifier>DAGb4aZJm5c</dc:identifier>
</cp:coreProperties>
</file>